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4660"/>
  </p:normalViewPr>
  <p:slideViewPr>
    <p:cSldViewPr snapToGrid="0">
      <p:cViewPr varScale="1">
        <p:scale>
          <a:sx n="66" d="100"/>
          <a:sy n="66" d="100"/>
        </p:scale>
        <p:origin x="18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720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628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94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56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92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83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06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657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02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73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2F4C-B8EE-451C-BB94-135B49F6E734}" type="datetimeFigureOut">
              <a:rPr lang="en-US" smtClean="0"/>
              <a:pPr/>
              <a:t>9/16/2022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3FA13-21EC-42E1-A201-EB329F776C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145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6540243" y="1242282"/>
            <a:ext cx="4895461" cy="5150498"/>
          </a:xfrm>
        </p:spPr>
        <p:txBody>
          <a:bodyPr>
            <a:normAutofit/>
          </a:bodyPr>
          <a:lstStyle/>
          <a:p>
            <a:pPr algn="r"/>
            <a:r>
              <a:rPr lang="en-US" sz="6600" b="1" dirty="0" smtClean="0">
                <a:solidFill>
                  <a:schemeClr val="accent5">
                    <a:lumMod val="75000"/>
                  </a:schemeClr>
                </a:solidFill>
                <a:latin typeface="Adobe Arabic" panose="02040503050201020203" pitchFamily="18" charset="-78"/>
                <a:ea typeface="Tahoma" pitchFamily="34" charset="0"/>
                <a:cs typeface="Adobe Arabic" panose="02040503050201020203" pitchFamily="18" charset="-78"/>
              </a:rPr>
              <a:t>BAB 1</a:t>
            </a:r>
          </a:p>
          <a:p>
            <a:endParaRPr lang="en-US" sz="6600" b="1" dirty="0" smtClean="0">
              <a:solidFill>
                <a:schemeClr val="accent5">
                  <a:lumMod val="75000"/>
                </a:schemeClr>
              </a:solidFill>
              <a:latin typeface="Adobe Arabic" panose="02040503050201020203" pitchFamily="18" charset="-78"/>
              <a:ea typeface="Tahoma" pitchFamily="34" charset="0"/>
              <a:cs typeface="Adobe Arabic" panose="02040503050201020203" pitchFamily="18" charset="-78"/>
            </a:endParaRPr>
          </a:p>
          <a:p>
            <a:pPr algn="l"/>
            <a:r>
              <a:rPr lang="en-US" sz="6600" b="1" dirty="0" smtClean="0">
                <a:solidFill>
                  <a:schemeClr val="accent5">
                    <a:lumMod val="75000"/>
                  </a:schemeClr>
                </a:solidFill>
                <a:latin typeface="Adobe Arabic" panose="02040503050201020203" pitchFamily="18" charset="-78"/>
                <a:ea typeface="Tahoma" pitchFamily="34" charset="0"/>
                <a:cs typeface="Adobe Arabic" panose="02040503050201020203" pitchFamily="18" charset="-78"/>
              </a:rPr>
              <a:t>Kritis dalam Melaporkan Hasil Observasi</a:t>
            </a:r>
            <a:endParaRPr lang="en-US" sz="66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67" y="0"/>
            <a:ext cx="9879265" cy="5927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19026" y="4726745"/>
            <a:ext cx="17021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Sumber: freepik.com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38200" y="951898"/>
            <a:ext cx="10515600" cy="1082351"/>
          </a:xfrm>
        </p:spPr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Adobe Arabic" panose="02040503050201020203" pitchFamily="18" charset="-78"/>
                <a:ea typeface="Tahoma" pitchFamily="34" charset="0"/>
                <a:cs typeface="Adobe Arabic" panose="02040503050201020203" pitchFamily="18" charset="-78"/>
              </a:rPr>
              <a:t>Apa itu Teks Laporan Hasil Observasi??</a:t>
            </a:r>
            <a:endParaRPr lang="en-US" sz="5400" b="1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5440735" y="2217591"/>
            <a:ext cx="6407834" cy="3769567"/>
          </a:xfrm>
        </p:spPr>
        <p:txBody>
          <a:bodyPr>
            <a:normAutofit fontScale="62500" lnSpcReduction="20000"/>
          </a:bodyPr>
          <a:lstStyle/>
          <a:p>
            <a:pPr indent="-3175" algn="just">
              <a:buNone/>
            </a:pPr>
            <a:r>
              <a:rPr lang="en-US" sz="4800" b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Teks </a:t>
            </a:r>
            <a:r>
              <a:rPr lang="en-US" sz="4800" b="1" dirty="0">
                <a:latin typeface="Adobe Arabic" panose="02040503050201020203" pitchFamily="18" charset="-78"/>
                <a:cs typeface="Adobe Arabic" panose="02040503050201020203" pitchFamily="18" charset="-78"/>
              </a:rPr>
              <a:t>Laporan Hasil Observasi (LHO) 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merupakan laporan hasil dari pengamatan </a:t>
            </a:r>
            <a:r>
              <a:rPr lang="en-US" sz="4800" dirty="0">
                <a:latin typeface="Adobe Arabic" panose="02040503050201020203" pitchFamily="18" charset="-78"/>
                <a:cs typeface="Adobe Arabic" panose="02040503050201020203" pitchFamily="18" charset="-78"/>
              </a:rPr>
              <a:t>atau </a:t>
            </a: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observasi. </a:t>
            </a:r>
          </a:p>
          <a:p>
            <a:pPr indent="-3175" algn="just">
              <a:buNone/>
            </a:pPr>
            <a:endParaRPr lang="en-US" sz="4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indent="-3175" algn="just">
              <a:buNone/>
            </a:pP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Teks LHO memuat berbagai informasi penting untuk diketahui masyarakat umum. </a:t>
            </a:r>
          </a:p>
          <a:p>
            <a:pPr indent="-3175" algn="just">
              <a:buNone/>
            </a:pPr>
            <a:endParaRPr lang="en-US" sz="4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indent="-3175" algn="just">
              <a:buNone/>
            </a:pP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Adapun salah satu contoh yang termasuk teks LHO adalah ensiklopedia.</a:t>
            </a:r>
            <a:endParaRPr lang="en-US" sz="4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2" r="8066" b="8127"/>
          <a:stretch/>
        </p:blipFill>
        <p:spPr>
          <a:xfrm>
            <a:off x="963636" y="2204624"/>
            <a:ext cx="4360985" cy="3171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2531568" y="5546488"/>
            <a:ext cx="17021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Sumber: freepik.com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877077"/>
            <a:ext cx="9144000" cy="914400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solidFill>
                  <a:schemeClr val="accent5">
                    <a:lumMod val="75000"/>
                  </a:schemeClr>
                </a:solidFill>
                <a:latin typeface="Adobe Arabic" panose="02040503050201020203" pitchFamily="18" charset="-78"/>
                <a:ea typeface="Tahoma" pitchFamily="34" charset="0"/>
                <a:cs typeface="Adobe Arabic" panose="02040503050201020203" pitchFamily="18" charset="-78"/>
              </a:rPr>
              <a:t>Ciri Kebahasaan Teks LHO</a:t>
            </a:r>
            <a:endParaRPr lang="en-US" sz="5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949648" y="2171077"/>
            <a:ext cx="10292704" cy="3808445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Menggunakan kata benda objek yang dilaporkan.</a:t>
            </a:r>
          </a:p>
          <a:p>
            <a:pPr algn="l"/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	</a:t>
            </a:r>
            <a:r>
              <a:rPr lang="en-US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contoh: semut, rayap, rumput</a:t>
            </a:r>
          </a:p>
          <a:p>
            <a:pPr marL="457200" indent="-457200" algn="l">
              <a:buFont typeface="+mj-lt"/>
              <a:buAutoNum type="arabicPeriod" startAt="2"/>
            </a:pP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Menggunakan kalimat definisi atau pengertian yang ditandai dengan kata seperti </a:t>
            </a:r>
            <a:r>
              <a:rPr lang="en-US" sz="3200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adalah</a:t>
            </a: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, </a:t>
            </a:r>
            <a:r>
              <a:rPr lang="en-US" sz="3200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merupakan</a:t>
            </a: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, </a:t>
            </a:r>
            <a:r>
              <a:rPr lang="en-US" sz="3200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ialah, </a:t>
            </a: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yaitu</a:t>
            </a:r>
            <a:r>
              <a:rPr lang="en-US" sz="3200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, dan </a:t>
            </a: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yakni</a:t>
            </a:r>
            <a:r>
              <a:rPr lang="en-US" sz="3200" i="1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.</a:t>
            </a:r>
            <a:endParaRPr lang="en-US" sz="32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  <a:p>
            <a:pPr marL="457200" indent="-457200" algn="l">
              <a:buFont typeface="+mj-lt"/>
              <a:buAutoNum type="arabicPeriod" startAt="2"/>
            </a:pPr>
            <a:r>
              <a:rPr lang="en-US" sz="3200" dirty="0">
                <a:latin typeface="Adobe Arabic" panose="02040503050201020203" pitchFamily="18" charset="-78"/>
                <a:cs typeface="Adobe Arabic" panose="02040503050201020203" pitchFamily="18" charset="-78"/>
              </a:rPr>
              <a:t>M</a:t>
            </a: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enggunakan kata kerja yang menunjukkan penggolongan dan penjenisan.</a:t>
            </a:r>
          </a:p>
          <a:p>
            <a:pPr marL="457200" indent="-457200" algn="l">
              <a:buFont typeface="+mj-lt"/>
              <a:buAutoNum type="arabicPeriod" startAt="2"/>
            </a:pPr>
            <a:r>
              <a:rPr lang="en-US" sz="32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Menggunakan istilah teknis atau ilmiah yang berlaku dalam bidang keilmuan tertentu.</a:t>
            </a:r>
          </a:p>
          <a:p>
            <a:pPr algn="l"/>
            <a:r>
              <a:rPr lang="en-US" sz="3200" dirty="0">
                <a:latin typeface="Adobe Arabic" panose="02040503050201020203" pitchFamily="18" charset="-78"/>
                <a:cs typeface="Adobe Arabic" panose="02040503050201020203" pitchFamily="18" charset="-78"/>
              </a:rPr>
              <a:t>	</a:t>
            </a:r>
            <a:r>
              <a:rPr lang="en-US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contoh: omnivor, metamorfosis, abdomen, koloni.</a:t>
            </a:r>
          </a:p>
        </p:txBody>
      </p: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026368" y="1172118"/>
            <a:ext cx="9144000" cy="970384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chemeClr val="accent5">
                    <a:lumMod val="75000"/>
                  </a:schemeClr>
                </a:solidFill>
                <a:latin typeface="Adobe Arabic" panose="02040503050201020203" pitchFamily="18" charset="-78"/>
                <a:ea typeface="Tahoma" pitchFamily="34" charset="0"/>
                <a:cs typeface="Adobe Arabic" panose="02040503050201020203" pitchFamily="18" charset="-78"/>
              </a:rPr>
              <a:t>Struktur Teks Laporan Hasil Observasi</a:t>
            </a:r>
            <a:endParaRPr lang="en-US" sz="5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984310" y="2449482"/>
            <a:ext cx="4111690" cy="3022404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Judul</a:t>
            </a:r>
          </a:p>
          <a:p>
            <a:pPr marL="514350" indent="-514350" algn="just">
              <a:buAutoNum type="arabicPeriod"/>
            </a:pP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Deskripsi umum</a:t>
            </a:r>
          </a:p>
          <a:p>
            <a:pPr marL="514350" indent="-514350" algn="just">
              <a:buAutoNum type="arabicPeriod"/>
            </a:pP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Deskripsi bagian</a:t>
            </a:r>
          </a:p>
          <a:p>
            <a:pPr marL="514350" indent="-514350" algn="just">
              <a:buAutoNum type="arabicPeriod"/>
            </a:pPr>
            <a:r>
              <a:rPr lang="en-US" sz="48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Deskripsi manfaat</a:t>
            </a:r>
            <a:endParaRPr lang="en-US" sz="48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635" y="2449482"/>
            <a:ext cx="4699907" cy="3131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8743682" y="5633156"/>
            <a:ext cx="17021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Sumber: freepik.com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2791807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38375" y="1539285"/>
            <a:ext cx="7715250" cy="3779429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SELESAI</a:t>
            </a:r>
          </a:p>
          <a:p>
            <a:pPr algn="ctr"/>
            <a:r>
              <a:rPr lang="en-US" sz="5400" dirty="0" smtClean="0">
                <a:latin typeface="Adobe Arabic" panose="02040503050201020203" pitchFamily="18" charset="-78"/>
                <a:cs typeface="Adobe Arabic" panose="02040503050201020203" pitchFamily="18" charset="-78"/>
              </a:rPr>
              <a:t>TERIMA KASIH</a:t>
            </a:r>
            <a:endParaRPr lang="en-US" sz="5400" dirty="0"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455901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</TotalTime>
  <Words>86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Adobe Arabic</vt:lpstr>
      <vt:lpstr>Arial</vt:lpstr>
      <vt:lpstr>Calibri</vt:lpstr>
      <vt:lpstr>Calibri Light</vt:lpstr>
      <vt:lpstr>Tahoma</vt:lpstr>
      <vt:lpstr>Office Theme</vt:lpstr>
      <vt:lpstr>PowerPoint Presentation</vt:lpstr>
      <vt:lpstr>Apa itu Teks Laporan Hasil Observasi??</vt:lpstr>
      <vt:lpstr>Ciri Kebahasaan Teks LHO</vt:lpstr>
      <vt:lpstr>Struktur Teks Laporan Hasil Observasi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Muhammad Baihaqi</dc:creator>
  <cp:lastModifiedBy>Roy Sitepu</cp:lastModifiedBy>
  <cp:revision>18</cp:revision>
  <dcterms:created xsi:type="dcterms:W3CDTF">2022-05-10T01:11:12Z</dcterms:created>
  <dcterms:modified xsi:type="dcterms:W3CDTF">2022-09-16T04:31:53Z</dcterms:modified>
</cp:coreProperties>
</file>